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400D3"/>
    <a:srgbClr val="4B0082"/>
    <a:srgbClr val="0000FF"/>
    <a:srgbClr val="00FF00"/>
    <a:srgbClr val="FF0000"/>
    <a:srgbClr val="FF7F00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6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72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6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4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7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0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97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33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C8ACC-7116-402F-8CEC-76BCFF97455F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5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5513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Yellow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70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plain light bulb makes light a similar colour to daylight.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 glass prism can split this light into the colours of a rainbow.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14110" y="1941523"/>
            <a:ext cx="7824159" cy="3786996"/>
            <a:chOff x="918853" y="1946286"/>
            <a:chExt cx="7824159" cy="3786996"/>
          </a:xfrm>
        </p:grpSpPr>
        <p:grpSp>
          <p:nvGrpSpPr>
            <p:cNvPr id="39" name="Group 38"/>
            <p:cNvGrpSpPr/>
            <p:nvPr/>
          </p:nvGrpSpPr>
          <p:grpSpPr>
            <a:xfrm>
              <a:off x="918853" y="1946286"/>
              <a:ext cx="7824159" cy="3786996"/>
              <a:chOff x="918853" y="1946286"/>
              <a:chExt cx="7824159" cy="378699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918853" y="1946286"/>
                <a:ext cx="7793896" cy="3786996"/>
                <a:chOff x="896858" y="1953906"/>
                <a:chExt cx="7793896" cy="3786996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064912" y="1953906"/>
                  <a:ext cx="7004649" cy="3786996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896858" y="2489959"/>
                  <a:ext cx="4737260" cy="1872000"/>
                  <a:chOff x="896858" y="2489959"/>
                  <a:chExt cx="4737260" cy="1872000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3474118" y="2489959"/>
                    <a:ext cx="2160000" cy="1872000"/>
                    <a:chOff x="3474118" y="2489959"/>
                    <a:chExt cx="2160000" cy="1872000"/>
                  </a:xfrm>
                </p:grpSpPr>
                <p:sp>
                  <p:nvSpPr>
                    <p:cNvPr id="24" name="Isosceles Triangle 23"/>
                    <p:cNvSpPr/>
                    <p:nvPr/>
                  </p:nvSpPr>
                  <p:spPr>
                    <a:xfrm>
                      <a:off x="3474118" y="2489959"/>
                      <a:ext cx="2160000" cy="1872000"/>
                    </a:xfrm>
                    <a:prstGeom prst="triangl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5000">
                          <a:schemeClr val="accent3">
                            <a:lumMod val="0"/>
                            <a:lumOff val="100000"/>
                          </a:schemeClr>
                        </a:gs>
                        <a:gs pos="92000">
                          <a:srgbClr val="D8D8D8"/>
                        </a:gs>
                        <a:gs pos="100000">
                          <a:srgbClr val="B4B4B4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3606800" y="2819927"/>
                      <a:ext cx="1920875" cy="688908"/>
                    </a:xfrm>
                    <a:prstGeom prst="rect">
                      <a:avLst/>
                    </a:prstGeom>
                  </p:spPr>
                </p:pic>
              </p:grpSp>
              <p:cxnSp>
                <p:nvCxnSpPr>
                  <p:cNvPr id="4" name="Straight Connector 3"/>
                  <p:cNvCxnSpPr/>
                  <p:nvPr/>
                </p:nvCxnSpPr>
                <p:spPr>
                  <a:xfrm flipV="1">
                    <a:off x="896858" y="3205016"/>
                    <a:ext cx="3246951" cy="1087487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975214">
                  <a:off x="4810498" y="3679658"/>
                  <a:ext cx="3880256" cy="198480"/>
                </a:xfrm>
                <a:prstGeom prst="rect">
                  <a:avLst/>
                </a:prstGeom>
              </p:spPr>
            </p:pic>
          </p:grpSp>
          <p:sp>
            <p:nvSpPr>
              <p:cNvPr id="38" name="Rectangle 37"/>
              <p:cNvSpPr/>
              <p:nvPr/>
            </p:nvSpPr>
            <p:spPr>
              <a:xfrm>
                <a:off x="8091556" y="3564389"/>
                <a:ext cx="651456" cy="11658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1" name="Straight Arrow Connector 40"/>
            <p:cNvCxnSpPr/>
            <p:nvPr/>
          </p:nvCxnSpPr>
          <p:spPr>
            <a:xfrm flipV="1">
              <a:off x="1498477" y="3339815"/>
              <a:ext cx="1474222" cy="52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 rot="20371117">
              <a:off x="1341100" y="3038143"/>
              <a:ext cx="14836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Light from a plain bulb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45" name="Isosceles Triangle 44"/>
          <p:cNvSpPr>
            <a:spLocks noChangeAspect="1"/>
          </p:cNvSpPr>
          <p:nvPr/>
        </p:nvSpPr>
        <p:spPr>
          <a:xfrm flipH="1">
            <a:off x="8499416" y="1298518"/>
            <a:ext cx="320985" cy="27818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>
              <a:rot lat="18842393" lon="21533354" rev="14968274"/>
            </a:camera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8288669" y="3727010"/>
            <a:ext cx="739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Red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Orange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Yellow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Green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Blue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Indigo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Violet</a:t>
            </a:r>
          </a:p>
        </p:txBody>
      </p:sp>
    </p:spTree>
    <p:extLst>
      <p:ext uri="{BB962C8B-B14F-4D97-AF65-F5344CB8AC3E}">
        <p14:creationId xmlns:p14="http://schemas.microsoft.com/office/powerpoint/2010/main" val="29542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Yellow 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happen if yellow light is shone at the prism?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this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" r="29114"/>
          <a:stretch/>
        </p:blipFill>
        <p:spPr>
          <a:xfrm>
            <a:off x="4554119" y="1346205"/>
            <a:ext cx="4114798" cy="31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3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Yellow 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4333038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Draw a labelled </a:t>
            </a:r>
            <a:r>
              <a:rPr lang="en-US" dirty="0" smtClean="0"/>
              <a:t>diagram </a:t>
            </a:r>
            <a:r>
              <a:rPr lang="en-US" dirty="0" smtClean="0"/>
              <a:t>to show what you see.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89355" y="1066628"/>
            <a:ext cx="8129527" cy="48307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investigation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" r="29114"/>
          <a:stretch/>
        </p:blipFill>
        <p:spPr>
          <a:xfrm>
            <a:off x="5375740" y="1876815"/>
            <a:ext cx="3243142" cy="247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99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2018-10-17T13:06:14Z</dcterms:created>
  <dcterms:modified xsi:type="dcterms:W3CDTF">2018-10-19T10:21:04Z</dcterms:modified>
</cp:coreProperties>
</file>